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4C5FBF-9F29-4CFE-9FEA-201274DAE8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4AA724-3CBC-41E4-8A8C-91D2FA9C30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6DBA2C-BC33-456F-8D98-887B099B5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926926-99F8-461B-8F02-6484FD4B0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2AB271-B292-4729-ADAD-24DC3CB06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498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B6388A-4936-43F8-9888-FF9426D44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18AD97-DBF3-42B6-9462-F45E483BF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576B16-AC09-4782-ADEB-6E3215D76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FDA6ED-0863-41E8-A3C5-14F9C1F6D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DFB1FF-E003-466F-941A-A409AAEB9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69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8EF0D5E-45C0-4357-96FE-D5F0CC7138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6034EA9-D0ED-4B1C-82DE-AD7CEB77B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07FE74-E27C-4C26-936F-AF2F992BB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1FD4C3-1790-40BC-9628-D0C86BDBA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BE44D7-C20C-42D6-B850-3656F784E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783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4750F5-B86B-4258-BE8E-A25247E8A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CC77C7-A3DE-4C58-81E8-11DBB7083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ECFF10-A374-4C85-90DF-5344231A2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B73D2D-A93C-428C-BA89-002D771E2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471B32-3846-4299-B409-FC2BD4A14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8814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D0C26A-35A0-4ED8-9B1B-2483A4FE0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783F41-EB64-44B4-B9C7-AFA2302FC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2FACC6-995A-4912-8A8C-E8A6F8CDD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716D16-65ED-43BF-8EC1-3782E08A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0A8AB9-21CB-4F84-92A3-01117F294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175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3211CB-8D44-4D27-A4D4-B0EB50967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E2C073-F391-43A6-BA29-D237233105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98B1B20-DF1E-49A9-A75D-1D49EC43C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445E62-21D1-491A-AA7E-32D55B601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3EF0C0-00B5-4208-9D4C-6A9115901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2FEA5F-017A-4CB2-BF74-E3750681F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160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46609A-7E23-4C65-BC83-D398E0143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ED99C9-6720-4E4F-AD3B-B53518EDC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7886E20-B920-474E-B828-D817DC374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6A9CA36-6197-4149-9D6D-01F305672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3010B35-AFE9-4582-96C7-7C5BC2E278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2202322-D3AD-407D-94E5-48D42804A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EDECBAB-A7D8-415F-888B-A4D19F3CE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7E24B28-8E62-4704-8CEF-962AB7B7D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18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07695F-01F5-46BB-9B4E-003072657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4A02ED3-156A-4150-8981-DEEF5D7AE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AF4F9F5-E907-4DD3-BA9E-C3E44813D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64CD914-7F20-4849-8671-E2B316419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5415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CF6CE33-2458-42CB-852F-D2C038524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E67547-4810-490A-9A1C-3B8B61152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B051EC7-1F8B-4DFE-AC68-2B8C86F43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744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727F0F-E394-4629-A740-F18EC9D3B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43F533-32DC-4969-82D4-2A988BAF4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5664BF8-5649-4F3F-88C2-F26A25A516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EF32DA-1E2D-4A59-9E6A-1BDBEE080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3C430C9-8484-4ECD-A09E-07963D318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DB4DED-5FCE-46CD-A4B7-F3E7A3CB1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9425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7FFB6A-0680-4E0D-A4B5-3CF0C66C1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0D49201-9EDD-471B-B5D3-00B71FA6C8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E3C9B4-F0A9-4472-A7B9-D5123DB36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973B29-3E1A-4076-B940-3B0D7EDA0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DDE3B3-2838-4A28-A172-E7120AC96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8E109C7-D5A6-4919-A304-A01D235D3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942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4D54662-4960-49BC-9328-B07455AD4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B4AFA5-20F8-4738-BB28-A687BE580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56A14D-5577-4488-9E27-EA5B7A20A9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3E81F9-7361-45A5-AF35-16C5EA920A0F}" type="datetimeFigureOut">
              <a:rPr lang="zh-CN" altLang="en-US" smtClean="0"/>
              <a:t>2022/4/4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81428C-8E25-4F92-8582-8389C8B6D6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B5235F-373E-47AD-9CF0-EE8DC46EF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7B764-9B70-459A-8747-39E37046A3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553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2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DD2657-A882-4886-AE81-8879256C5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990" y="971534"/>
            <a:ext cx="8788924" cy="1960202"/>
          </a:xfrm>
        </p:spPr>
        <p:txBody>
          <a:bodyPr/>
          <a:lstStyle/>
          <a:p>
            <a:r>
              <a:rPr lang="zh-CN" altLang="en-US" b="1" dirty="0"/>
              <a:t>傅里叶变换降噪实验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B8B443-0503-4EAE-83D2-86D629E52E18}"/>
              </a:ext>
            </a:extLst>
          </p:cNvPr>
          <p:cNvSpPr txBox="1"/>
          <p:nvPr/>
        </p:nvSpPr>
        <p:spPr>
          <a:xfrm>
            <a:off x="7456602" y="4788817"/>
            <a:ext cx="3478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20009200770 </a:t>
            </a:r>
            <a:r>
              <a:rPr lang="zh-CN" altLang="en-US" sz="2800" dirty="0"/>
              <a:t>刘焕宇</a:t>
            </a:r>
          </a:p>
        </p:txBody>
      </p:sp>
    </p:spTree>
    <p:extLst>
      <p:ext uri="{BB962C8B-B14F-4D97-AF65-F5344CB8AC3E}">
        <p14:creationId xmlns:p14="http://schemas.microsoft.com/office/powerpoint/2010/main" val="1191519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669C3C-4EE9-49F6-A469-D7AF9838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135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首先导入音频，注意到左右双声道音量大小不同，只保留主声道</a:t>
            </a:r>
          </a:p>
        </p:txBody>
      </p:sp>
      <p:pic>
        <p:nvPicPr>
          <p:cNvPr id="4" name="media">
            <a:hlinkClick r:id="" action="ppaction://media"/>
            <a:extLst>
              <a:ext uri="{FF2B5EF4-FFF2-40B4-BE49-F238E27FC236}">
                <a16:creationId xmlns:a16="http://schemas.microsoft.com/office/drawing/2014/main" id="{5A3A6A33-14C6-4C1E-A1AA-1050D94B54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63988" y="856104"/>
            <a:ext cx="487363" cy="487363"/>
          </a:xfrm>
          <a:prstGeom prst="rect">
            <a:avLst/>
          </a:prstGeom>
        </p:spPr>
      </p:pic>
      <p:pic>
        <p:nvPicPr>
          <p:cNvPr id="5" name="media_channel">
            <a:hlinkClick r:id="" action="ppaction://media"/>
            <a:extLst>
              <a:ext uri="{FF2B5EF4-FFF2-40B4-BE49-F238E27FC236}">
                <a16:creationId xmlns:a16="http://schemas.microsoft.com/office/drawing/2014/main" id="{4FEB517D-3654-4587-9818-38213FB9A13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80844" y="1050049"/>
            <a:ext cx="487363" cy="487363"/>
          </a:xfrm>
          <a:prstGeom prst="rect">
            <a:avLst/>
          </a:prstGeom>
        </p:spPr>
      </p:pic>
      <p:sp>
        <p:nvSpPr>
          <p:cNvPr id="6" name="箭头: 右 5">
            <a:extLst>
              <a:ext uri="{FF2B5EF4-FFF2-40B4-BE49-F238E27FC236}">
                <a16:creationId xmlns:a16="http://schemas.microsoft.com/office/drawing/2014/main" id="{E6E37E3D-7905-4257-A711-556AC973F363}"/>
              </a:ext>
            </a:extLst>
          </p:cNvPr>
          <p:cNvSpPr/>
          <p:nvPr/>
        </p:nvSpPr>
        <p:spPr>
          <a:xfrm>
            <a:off x="3836708" y="949035"/>
            <a:ext cx="4157221" cy="3922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F39C7B0-B825-4F2C-9CD7-13A1F99DC1AE}"/>
              </a:ext>
            </a:extLst>
          </p:cNvPr>
          <p:cNvSpPr txBox="1"/>
          <p:nvPr/>
        </p:nvSpPr>
        <p:spPr>
          <a:xfrm>
            <a:off x="5326146" y="575035"/>
            <a:ext cx="2535810" cy="377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声道处理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1699DF7-33A9-422F-BADF-93EE865796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7832" y="3202757"/>
            <a:ext cx="11576336" cy="223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82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8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405C80E6-C0BD-44A6-9FF3-BB9CDD1039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2565" y="511404"/>
            <a:ext cx="10986870" cy="5835192"/>
          </a:xfrm>
        </p:spPr>
      </p:pic>
    </p:spTree>
    <p:extLst>
      <p:ext uri="{BB962C8B-B14F-4D97-AF65-F5344CB8AC3E}">
        <p14:creationId xmlns:p14="http://schemas.microsoft.com/office/powerpoint/2010/main" val="2137446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564479D-7F5D-4D93-8D1B-AFF4858A8A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0132"/>
            <a:ext cx="11904762" cy="357142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6A547E3-C8CA-45A3-AEEA-25C2CCE85920}"/>
              </a:ext>
            </a:extLst>
          </p:cNvPr>
          <p:cNvSpPr txBox="1"/>
          <p:nvPr/>
        </p:nvSpPr>
        <p:spPr>
          <a:xfrm>
            <a:off x="2356701" y="4780719"/>
            <a:ext cx="761685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/>
              <a:t>作时域图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282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15DE86-DC30-4F84-A042-D8ECAB4B4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FFT</a:t>
            </a:r>
            <a:r>
              <a:rPr lang="zh-CN" altLang="en-US" dirty="0"/>
              <a:t>后作频域图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F49CB8-2376-47B4-BCA9-D35A5CEFC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2213" y="226138"/>
            <a:ext cx="5816495" cy="205721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35A809F-5280-4FA6-BA16-AD9B5828C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736" y="2191444"/>
            <a:ext cx="6108954" cy="458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38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FEC8DC-7891-4D10-AA27-C46559A12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9953" y="609567"/>
            <a:ext cx="3152090" cy="12380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600" dirty="0"/>
              <a:t>将高频设为</a:t>
            </a:r>
            <a:r>
              <a:rPr lang="en-US" altLang="zh-CN" sz="3600" dirty="0"/>
              <a:t>0</a:t>
            </a:r>
            <a:endParaRPr lang="zh-CN" altLang="en-US" sz="36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E782AC-4357-48AE-9070-0F5EF196C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665" y="1444734"/>
            <a:ext cx="6666667" cy="5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172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777E98-C277-46B6-9AA2-882435997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逆傅里叶变换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8EB44BE-BA21-4BE7-88F7-442D688A79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199" y="1826339"/>
            <a:ext cx="7918517" cy="3933437"/>
          </a:xfrm>
        </p:spPr>
      </p:pic>
      <p:pic>
        <p:nvPicPr>
          <p:cNvPr id="6" name="noise_reduction">
            <a:hlinkClick r:id="" action="ppaction://media"/>
            <a:extLst>
              <a:ext uri="{FF2B5EF4-FFF2-40B4-BE49-F238E27FC236}">
                <a16:creationId xmlns:a16="http://schemas.microsoft.com/office/drawing/2014/main" id="{92A4521D-C7B2-4976-82FB-9FEC336646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41100" y="292042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146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F43EE7-DDED-4D14-A0FA-CDFA954E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附录：</a:t>
            </a:r>
            <a:r>
              <a:rPr lang="en-US" altLang="zh-CN" dirty="0"/>
              <a:t>C</a:t>
            </a:r>
            <a:r>
              <a:rPr lang="zh-CN" altLang="en-US" dirty="0"/>
              <a:t>语言傅里叶变换代码</a:t>
            </a:r>
            <a:br>
              <a:rPr lang="en-US" altLang="zh-CN" dirty="0"/>
            </a:br>
            <a:r>
              <a:rPr lang="en-US" altLang="zh-CN" dirty="0"/>
              <a:t>	     </a:t>
            </a:r>
            <a:r>
              <a:rPr lang="zh-CN" altLang="en-US" dirty="0"/>
              <a:t>时间复杂度</a:t>
            </a:r>
            <a:r>
              <a:rPr lang="en-US" altLang="zh-CN" dirty="0"/>
              <a:t>O(n * </a:t>
            </a:r>
            <a:r>
              <a:rPr lang="en-US" altLang="zh-CN" dirty="0" err="1"/>
              <a:t>logn</a:t>
            </a:r>
            <a:r>
              <a:rPr lang="en-US" altLang="zh-CN" dirty="0"/>
              <a:t>)</a:t>
            </a:r>
            <a:r>
              <a:rPr lang="zh-CN" altLang="en-US" dirty="0"/>
              <a:t>多项式乘法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D2375AC-94A0-4E78-B547-4224B7B3C1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68998" y="1957077"/>
            <a:ext cx="3882764" cy="4535797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7B310E-9D17-4FAD-9F6A-B7F484619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238" y="1957077"/>
            <a:ext cx="3864655" cy="453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981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59</Words>
  <Application>Microsoft Office PowerPoint</Application>
  <PresentationFormat>宽屏</PresentationFormat>
  <Paragraphs>9</Paragraphs>
  <Slides>8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傅里叶变换降噪实验</vt:lpstr>
      <vt:lpstr>PowerPoint 演示文稿</vt:lpstr>
      <vt:lpstr>PowerPoint 演示文稿</vt:lpstr>
      <vt:lpstr>PowerPoint 演示文稿</vt:lpstr>
      <vt:lpstr>FFT后作频域图</vt:lpstr>
      <vt:lpstr>PowerPoint 演示文稿</vt:lpstr>
      <vt:lpstr>逆傅里叶变换</vt:lpstr>
      <vt:lpstr>附录：C语言傅里叶变换代码       时间复杂度O(n * logn)多项式乘法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傅里叶变换降噪实验</dc:title>
  <dc:creator>CC</dc:creator>
  <cp:lastModifiedBy>CC</cp:lastModifiedBy>
  <cp:revision>2</cp:revision>
  <dcterms:created xsi:type="dcterms:W3CDTF">2022-04-04T07:38:18Z</dcterms:created>
  <dcterms:modified xsi:type="dcterms:W3CDTF">2022-04-04T07:52:58Z</dcterms:modified>
</cp:coreProperties>
</file>

<file path=docProps/thumbnail.jpeg>
</file>